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63" r:id="rId2"/>
    <p:sldId id="276" r:id="rId3"/>
    <p:sldId id="261" r:id="rId4"/>
    <p:sldId id="279" r:id="rId5"/>
    <p:sldId id="278" r:id="rId6"/>
    <p:sldId id="266" r:id="rId7"/>
    <p:sldId id="267" r:id="rId8"/>
    <p:sldId id="271" r:id="rId9"/>
    <p:sldId id="272" r:id="rId10"/>
    <p:sldId id="275" r:id="rId11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00"/>
    <a:srgbClr val="003366"/>
    <a:srgbClr val="FFFF00"/>
    <a:srgbClr val="006600"/>
    <a:srgbClr val="3333CC"/>
    <a:srgbClr val="FF0000"/>
    <a:srgbClr val="009900"/>
    <a:srgbClr val="D6009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3250" autoAdjust="0"/>
  </p:normalViewPr>
  <p:slideViewPr>
    <p:cSldViewPr>
      <p:cViewPr varScale="1">
        <p:scale>
          <a:sx n="104" d="100"/>
          <a:sy n="104" d="100"/>
        </p:scale>
        <p:origin x="5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/>
              <a:t>Click to edit Master text styles</a:t>
            </a:r>
          </a:p>
          <a:p>
            <a:pPr lvl="1"/>
            <a:r>
              <a:rPr lang="vi-VN" noProof="0"/>
              <a:t>Second level</a:t>
            </a:r>
          </a:p>
          <a:p>
            <a:pPr lvl="2"/>
            <a:r>
              <a:rPr lang="vi-VN" noProof="0"/>
              <a:t>Third level</a:t>
            </a:r>
          </a:p>
          <a:p>
            <a:pPr lvl="3"/>
            <a:r>
              <a:rPr lang="vi-VN" noProof="0"/>
              <a:t>Fourth level</a:t>
            </a:r>
          </a:p>
          <a:p>
            <a:pPr lvl="4"/>
            <a:r>
              <a:rPr lang="vi-VN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BEE0DB-17A2-4B4C-A3EC-7B09BE7023D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751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BFFFD9-A194-46C1-A1F7-0D0D832E3737}" type="slidenum">
              <a:rPr lang="vi-VN"/>
              <a:pPr eaLnBrk="1" hangingPunct="1"/>
              <a:t>8</a:t>
            </a:fld>
            <a:endParaRPr lang="vi-V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40735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F403E-8F60-443A-B159-584581212CEE}" type="slidenum">
              <a:rPr lang="vi-VN"/>
              <a:pPr eaLnBrk="1" hangingPunct="1"/>
              <a:t>9</a:t>
            </a:fld>
            <a:endParaRPr lang="vi-V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348684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BC92-D39E-433C-A7D8-8A527B4AFB45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04F7-67BA-4EB8-B4B3-F8EAF0F9F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A9A6-8474-46BD-B96E-63115AE20C16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7E6E-CACB-4908-82D9-C5AC3FF18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2014-A3AC-41A8-9B70-D4657DB569FF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B214-27D7-4DB4-AC33-3D1DB2C1D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E480-499B-4E7E-8635-46D9549CD191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AEDD-62B3-43AD-9BEE-9620EA664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A14C-10E2-41AF-BD92-359A0A268EC8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07A2-CB7E-45BB-9BEA-288B54BF2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D18B-107F-4EA6-B2B4-C3725A8E3681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879C-C067-4ACD-B707-CAD0BE736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B82D-DE53-48C3-8D3A-A1C00AA763A8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0010-C611-4CED-AD3D-03F156F47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86B-1922-4D9F-926D-5681878C55AA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3F6E-1669-4D80-85C2-BD52DA30D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1F70-84CE-4D71-A8B8-101E86297D7D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04F7-38A6-4855-A7F0-CB9E44600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62-62B5-459E-9DAC-A99F100D6988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41-F15D-4977-9F05-6BB2C1E01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45D-A934-443F-A819-06C0C0613BE1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8F08-BA5B-41F2-B6E2-1F96250022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3174-27E7-4AE6-A3E9-3DA232B3AF53}" type="datetimeFigureOut">
              <a:rPr lang="en-US" smtClean="0"/>
              <a:pPr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6BBF-C5E9-412B-A03C-B9F488CD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349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9 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4953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CHÍNH TẢ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46364" y="1447800"/>
            <a:ext cx="746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just" eaLnBrk="1" hangingPunct="1"/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42970" y="3247124"/>
            <a:ext cx="167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0164" y="3247124"/>
            <a:ext cx="1358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8102" y="4081236"/>
            <a:ext cx="2109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34136" y="3247124"/>
            <a:ext cx="1792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2286000"/>
            <a:ext cx="4341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9795" y="4081236"/>
            <a:ext cx="1768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34136" y="4081235"/>
            <a:ext cx="2201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371600" y="606425"/>
            <a:ext cx="650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vi-VN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vi-VN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vi-VN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vi-VN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altLang="vi-VN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956965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 –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90601" y="2032000"/>
            <a:ext cx="3352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Theo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800600" y="2032000"/>
            <a:ext cx="3505200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                      </a:t>
            </a:r>
          </a:p>
          <a:p>
            <a:pPr algn="r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THÁI HOÀNG LINH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4E0629CE-3596-4569-B636-5C9DA9782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2800" b="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xmlns="" id="{09E3FB16-9880-42BC-A1EA-CF2D234DC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CHÍNH TẢ</a:t>
            </a:r>
          </a:p>
        </p:txBody>
      </p:sp>
    </p:spTree>
    <p:extLst>
      <p:ext uri="{BB962C8B-B14F-4D97-AF65-F5344CB8AC3E}">
        <p14:creationId xmlns:p14="http://schemas.microsoft.com/office/powerpoint/2010/main" val="24766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46364" y="228600"/>
            <a:ext cx="5368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eaLnBrk="1" hangingPunct="1"/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785445" y="813375"/>
            <a:ext cx="4998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?.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14375"/>
            <a:ext cx="6439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372" y="2133600"/>
            <a:ext cx="4998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?.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1" y="2762401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419600"/>
            <a:ext cx="5328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?.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8255" y="5021114"/>
            <a:ext cx="7571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?.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54300" y="4419599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vi-VN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000" y="5643408"/>
            <a:ext cx="1532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vi-VN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956965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 –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alt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90601" y="2032000"/>
            <a:ext cx="3352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Theo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800600" y="2032000"/>
            <a:ext cx="3505200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                       </a:t>
            </a:r>
          </a:p>
          <a:p>
            <a:pPr algn="r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THÁI HOÀNG LINH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4E0629CE-3596-4569-B636-5C9DA9782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altLang="vi-VN" sz="2800" b="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vi-VN" sz="2800" b="0" dirty="0"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xmlns="" id="{09E3FB16-9880-42BC-A1EA-CF2D234DC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53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CHÍNH TẢ</a:t>
            </a:r>
          </a:p>
        </p:txBody>
      </p:sp>
    </p:spTree>
    <p:extLst>
      <p:ext uri="{BB962C8B-B14F-4D97-AF65-F5344CB8AC3E}">
        <p14:creationId xmlns:p14="http://schemas.microsoft.com/office/powerpoint/2010/main" val="4718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46364" y="228600"/>
            <a:ext cx="5368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eaLnBrk="1" hangingPunct="1"/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1198" y="1295400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4543" y="19812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4543" y="28194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4543" y="3657600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Ng….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ngán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329324" y="1956739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</a:rPr>
              <a:t>`</a:t>
            </a:r>
            <a:endParaRPr lang="vi-VN" sz="3200" b="1" i="1" dirty="0">
              <a:solidFill>
                <a:srgbClr val="FF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32787" y="1981200"/>
            <a:ext cx="907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977025" y="2805545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137343" y="2805545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491124" y="3657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52400"/>
            <a:ext cx="762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7145" y="3569109"/>
            <a:ext cx="853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79764" y="1814393"/>
            <a:ext cx="391390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07473" y="2396378"/>
            <a:ext cx="471747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04011" y="2975816"/>
            <a:ext cx="502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932220" y="1809056"/>
            <a:ext cx="12192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96345" y="2360421"/>
            <a:ext cx="9906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905500" y="2970479"/>
            <a:ext cx="10287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liềm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81000" y="737175"/>
            <a:ext cx="853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397577" y="4112772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86691" y="4705398"/>
            <a:ext cx="77239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lâu,không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nẻ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62444" y="5801525"/>
            <a:ext cx="7138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928757" y="4120623"/>
            <a:ext cx="14581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1981200" y="5197840"/>
            <a:ext cx="10287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872845" y="5782588"/>
            <a:ext cx="10287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9" grpId="0" animBg="1"/>
      <p:bldP spid="12301" grpId="0" animBg="1"/>
      <p:bldP spid="12303" grpId="0" animBg="1"/>
      <p:bldP spid="15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209800" y="609600"/>
            <a:ext cx="434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rò chơi</a:t>
            </a:r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8849" y="1981200"/>
            <a:ext cx="83141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3124200" y="228600"/>
            <a:ext cx="3124200" cy="1119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Đáp án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62000" y="1371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9600" y="2514600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nhàn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an, 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,…..</a:t>
            </a:r>
            <a:endParaRPr lang="vi-VN" sz="3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  <p:bldP spid="184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3124200" y="228600"/>
            <a:ext cx="3124200" cy="1119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Đáp</a:t>
            </a:r>
            <a:r>
              <a:rPr lang="en-US" sz="3600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án</a:t>
            </a:r>
            <a:endParaRPr lang="en-US" sz="3600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723900" y="1371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3400" y="2209800"/>
            <a:ext cx="830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</a:rPr>
              <a:t>   </a:t>
            </a:r>
            <a:r>
              <a:rPr lang="en-US" sz="3600" b="1" i="1" dirty="0">
                <a:solidFill>
                  <a:srgbClr val="0033CC"/>
                </a:solidFill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àng,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áng,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khệnh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,s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vi-VN" sz="36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583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HUYNH GIA II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60</cp:revision>
  <dcterms:created xsi:type="dcterms:W3CDTF">2012-04-01T05:13:50Z</dcterms:created>
  <dcterms:modified xsi:type="dcterms:W3CDTF">2021-09-14T04:02:15Z</dcterms:modified>
</cp:coreProperties>
</file>