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2"/>
  </p:notesMasterIdLst>
  <p:sldIdLst>
    <p:sldId id="263" r:id="rId2"/>
    <p:sldId id="276" r:id="rId3"/>
    <p:sldId id="261" r:id="rId4"/>
    <p:sldId id="279" r:id="rId5"/>
    <p:sldId id="278" r:id="rId6"/>
    <p:sldId id="266" r:id="rId7"/>
    <p:sldId id="267" r:id="rId8"/>
    <p:sldId id="271" r:id="rId9"/>
    <p:sldId id="272" r:id="rId10"/>
    <p:sldId id="275" r:id="rId11"/>
  </p:sldIdLst>
  <p:sldSz cx="9144000" cy="6858000" type="screen4x3"/>
  <p:notesSz cx="6858000" cy="9144000"/>
  <p:defaultTextStyle>
    <a:defPPr>
      <a:defRPr lang="vi-V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0000"/>
    <a:srgbClr val="003366"/>
    <a:srgbClr val="FFFF00"/>
    <a:srgbClr val="006600"/>
    <a:srgbClr val="3333CC"/>
    <a:srgbClr val="FF0000"/>
    <a:srgbClr val="009900"/>
    <a:srgbClr val="D60093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4" autoAdjust="0"/>
    <p:restoredTop sz="93250" autoAdjust="0"/>
  </p:normalViewPr>
  <p:slideViewPr>
    <p:cSldViewPr>
      <p:cViewPr varScale="1">
        <p:scale>
          <a:sx n="104" d="100"/>
          <a:sy n="104" d="100"/>
        </p:scale>
        <p:origin x="51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noProof="0"/>
              <a:t>Click to edit Master text styles</a:t>
            </a:r>
          </a:p>
          <a:p>
            <a:pPr lvl="1"/>
            <a:r>
              <a:rPr lang="vi-VN" noProof="0"/>
              <a:t>Second level</a:t>
            </a:r>
          </a:p>
          <a:p>
            <a:pPr lvl="2"/>
            <a:r>
              <a:rPr lang="vi-VN" noProof="0"/>
              <a:t>Third level</a:t>
            </a:r>
          </a:p>
          <a:p>
            <a:pPr lvl="3"/>
            <a:r>
              <a:rPr lang="vi-VN" noProof="0"/>
              <a:t>Fourth level</a:t>
            </a:r>
          </a:p>
          <a:p>
            <a:pPr lvl="4"/>
            <a:r>
              <a:rPr lang="vi-VN" noProof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6BEE0DB-17A2-4B4C-A3EC-7B09BE7023D3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175103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FBFFFD9-A194-46C1-A1F7-0D0D832E3737}" type="slidenum">
              <a:rPr lang="vi-VN"/>
              <a:pPr eaLnBrk="1" hangingPunct="1"/>
              <a:t>8</a:t>
            </a:fld>
            <a:endParaRPr lang="vi-VN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>
                <a:latin typeface="Arial" charset="0"/>
                <a:cs typeface="Arial" charset="0"/>
              </a:rPr>
              <a:t>`</a:t>
            </a:r>
          </a:p>
        </p:txBody>
      </p:sp>
    </p:spTree>
    <p:extLst>
      <p:ext uri="{BB962C8B-B14F-4D97-AF65-F5344CB8AC3E}">
        <p14:creationId xmlns:p14="http://schemas.microsoft.com/office/powerpoint/2010/main" val="34073553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EAF403E-8F60-443A-B159-584581212CEE}" type="slidenum">
              <a:rPr lang="vi-VN"/>
              <a:pPr eaLnBrk="1" hangingPunct="1"/>
              <a:t>9</a:t>
            </a:fld>
            <a:endParaRPr lang="vi-VN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>
                <a:latin typeface="Arial" charset="0"/>
                <a:cs typeface="Arial" charset="0"/>
              </a:rPr>
              <a:t>`</a:t>
            </a:r>
          </a:p>
        </p:txBody>
      </p:sp>
    </p:spTree>
    <p:extLst>
      <p:ext uri="{BB962C8B-B14F-4D97-AF65-F5344CB8AC3E}">
        <p14:creationId xmlns:p14="http://schemas.microsoft.com/office/powerpoint/2010/main" val="3486847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BC92-D39E-433C-A7D8-8A527B4AFB45}" type="datetimeFigureOut">
              <a:rPr lang="en-US" smtClean="0"/>
              <a:pPr/>
              <a:t>14/9/2021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04F7-67BA-4EB8-B4B3-F8EAF0F9F9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063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5A9A6-8474-46BD-B96E-63115AE20C16}" type="datetimeFigureOut">
              <a:rPr lang="en-US" smtClean="0"/>
              <a:pPr/>
              <a:t>14/9/2021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87E6E-CACB-4908-82D9-C5AC3FF188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543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02014-A3AC-41A8-9B70-D4657DB569FF}" type="datetimeFigureOut">
              <a:rPr lang="en-US" smtClean="0"/>
              <a:pPr/>
              <a:t>14/9/2021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6B214-27D7-4DB4-AC33-3D1DB2C1D8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333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8E480-499B-4E7E-8635-46D9549CD191}" type="datetimeFigureOut">
              <a:rPr lang="en-US" smtClean="0"/>
              <a:pPr/>
              <a:t>14/9/2021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FAEDD-62B3-43AD-9BEE-9620EA664C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089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8A14C-10E2-41AF-BD92-359A0A268EC8}" type="datetimeFigureOut">
              <a:rPr lang="en-US" smtClean="0"/>
              <a:pPr/>
              <a:t>14/9/2021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07A2-CB7E-45BB-9BEA-288B54BF2A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221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D18B-107F-4EA6-B2B4-C3725A8E3681}" type="datetimeFigureOut">
              <a:rPr lang="en-US" smtClean="0"/>
              <a:pPr/>
              <a:t>14/9/2021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C879C-C067-4ACD-B707-CAD0BE7365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71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9B82D-DE53-48C3-8D3A-A1C00AA763A8}" type="datetimeFigureOut">
              <a:rPr lang="en-US" smtClean="0"/>
              <a:pPr/>
              <a:t>14/9/2021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E0010-C611-4CED-AD3D-03F156F47B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200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0B86B-1922-4D9F-926D-5681878C55AA}" type="datetimeFigureOut">
              <a:rPr lang="en-US" smtClean="0"/>
              <a:pPr/>
              <a:t>14/9/2021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F3F6E-1669-4D80-85C2-BD52DA30D9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979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1F70-84CE-4D71-A8B8-101E86297D7D}" type="datetimeFigureOut">
              <a:rPr lang="en-US" smtClean="0"/>
              <a:pPr/>
              <a:t>14/9/2021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B04F7-38A6-4855-A7F0-CB9E446002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33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E262-62B5-459E-9DAC-A99F100D6988}" type="datetimeFigureOut">
              <a:rPr lang="en-US" smtClean="0"/>
              <a:pPr/>
              <a:t>14/9/2021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81E41-F15D-4977-9F05-6BB2C1E013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34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E45D-A934-443F-A819-06C0C0613BE1}" type="datetimeFigureOut">
              <a:rPr lang="en-US" smtClean="0"/>
              <a:pPr/>
              <a:t>14/9/2021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A8F08-BA5B-41F2-B6E2-1F96250022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630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F3174-27E7-4AE6-A3E9-3DA232B3AF53}" type="datetimeFigureOut">
              <a:rPr lang="en-US" smtClean="0"/>
              <a:pPr/>
              <a:t>14/9/2021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E6BBF-C5E9-412B-A03C-B9F488CD1E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487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0" y="34925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VNI-Centur" pitchFamily="2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NI-Centur" pitchFamily="2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NI-Centur" pitchFamily="2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NI-Centur" pitchFamily="2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NI-Centur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vi-VN" sz="2800" b="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altLang="vi-VN" sz="2800" b="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vi-VN" sz="2800" b="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vi-VN" sz="2800" b="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altLang="vi-VN" sz="2800" b="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vi-VN" sz="2800" b="0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altLang="vi-VN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0" dirty="0" smtClean="0">
                <a:latin typeface="Times New Roman" pitchFamily="18" charset="0"/>
                <a:cs typeface="Times New Roman" pitchFamily="18" charset="0"/>
              </a:rPr>
              <a:t>9  </a:t>
            </a:r>
            <a:r>
              <a:rPr lang="en-US" altLang="vi-VN" sz="2800" b="0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altLang="vi-VN" sz="2800" b="0" dirty="0">
                <a:latin typeface="Times New Roman" pitchFamily="18" charset="0"/>
                <a:cs typeface="Times New Roman" pitchFamily="18" charset="0"/>
              </a:rPr>
              <a:t> 2021</a:t>
            </a: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0" y="495300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VNI-Centur" pitchFamily="2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NI-Centur" pitchFamily="2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NI-Centur" pitchFamily="2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NI-Centur" pitchFamily="2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NI-Centur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vi-VN" sz="2800" dirty="0">
                <a:latin typeface="Times New Roman" pitchFamily="18" charset="0"/>
                <a:cs typeface="Times New Roman" pitchFamily="18" charset="0"/>
              </a:rPr>
              <a:t>CHÍNH TẢ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346364" y="1447800"/>
            <a:ext cx="7467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VNI-Centur" pitchFamily="2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NI-Centur" pitchFamily="2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NI-Centur" pitchFamily="2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NI-Centur" pitchFamily="2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NI-Centur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9pPr>
          </a:lstStyle>
          <a:p>
            <a:pPr algn="just" eaLnBrk="1" hangingPunct="1"/>
            <a:r>
              <a:rPr lang="en-US" altLang="vi-VN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en-US" altLang="vi-VN" sz="3200" i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altLang="vi-VN" sz="3200" i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i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altLang="vi-VN" sz="3200" i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i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vi-VN" sz="3200" i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i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cũ</a:t>
            </a:r>
            <a:r>
              <a:rPr lang="en-US" altLang="vi-VN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" name="Rectangle 1"/>
          <p:cNvSpPr/>
          <p:nvPr/>
        </p:nvSpPr>
        <p:spPr>
          <a:xfrm>
            <a:off x="1842970" y="3247124"/>
            <a:ext cx="16770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làng</a:t>
            </a:r>
            <a:endParaRPr lang="en-US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080164" y="3247124"/>
            <a:ext cx="13580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làn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gió</a:t>
            </a:r>
            <a:endParaRPr lang="en-US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38102" y="4081236"/>
            <a:ext cx="21098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siêng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endParaRPr lang="en-US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334136" y="3247124"/>
            <a:ext cx="17924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endParaRPr lang="en-US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447800" y="2286000"/>
            <a:ext cx="43410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669795" y="4081236"/>
            <a:ext cx="17684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đàn</a:t>
            </a:r>
            <a:endParaRPr lang="en-US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334136" y="4081235"/>
            <a:ext cx="22012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àng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hoàng</a:t>
            </a:r>
            <a:endParaRPr lang="en-US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1"/>
          <p:cNvSpPr txBox="1">
            <a:spLocks noChangeArrowheads="1"/>
          </p:cNvSpPr>
          <p:nvPr/>
        </p:nvSpPr>
        <p:spPr bwMode="auto">
          <a:xfrm>
            <a:off x="1371600" y="606425"/>
            <a:ext cx="65087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VNI-Centur" pitchFamily="2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NI-Centur" pitchFamily="2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NI-Centur" pitchFamily="2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NI-Centur" pitchFamily="2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NI-Centur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vi-VN" sz="40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altLang="vi-VN" sz="40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40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altLang="vi-VN" sz="40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altLang="vi-VN" sz="40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altLang="vi-VN" sz="40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40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dò</a:t>
            </a:r>
            <a:r>
              <a:rPr lang="en-US" altLang="vi-VN" sz="40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685800"/>
          </a:xfrm>
        </p:spPr>
        <p:txBody>
          <a:bodyPr/>
          <a:lstStyle/>
          <a:p>
            <a:pPr eaLnBrk="1" hangingPunct="1"/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0" y="956965"/>
            <a:ext cx="91440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VNI-Centur" pitchFamily="2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NI-Centur" pitchFamily="2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NI-Centur" pitchFamily="2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NI-Centur" pitchFamily="2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NI-Centur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vi-VN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Nghe – </a:t>
            </a:r>
            <a:r>
              <a:rPr lang="en-US" altLang="vi-VN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vi-VN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vi-VN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altLang="vi-VN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chuyền</a:t>
            </a:r>
            <a:endParaRPr lang="en-US" altLang="vi-VN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990601" y="2032000"/>
            <a:ext cx="3352800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Chuyền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chuyền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Chuyền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chuyền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”          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Theo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hòn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cuội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mềm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chuyền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4800600" y="2032000"/>
            <a:ext cx="3505200" cy="4816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Mai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chuyền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Đón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Chuyền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bạn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mỏi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Chuyền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dẻo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Chuyền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chuyền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mãi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…                       </a:t>
            </a:r>
          </a:p>
          <a:p>
            <a:pPr algn="r">
              <a:spcBef>
                <a:spcPct val="50000"/>
              </a:spcBef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THÁI HOÀNG LINH</a:t>
            </a:r>
          </a:p>
        </p:txBody>
      </p:sp>
      <p:sp>
        <p:nvSpPr>
          <p:cNvPr id="11" name="Text Box 11">
            <a:extLst>
              <a:ext uri="{FF2B5EF4-FFF2-40B4-BE49-F238E27FC236}">
                <a16:creationId xmlns:a16="http://schemas.microsoft.com/office/drawing/2014/main" xmlns="" id="{4E0629CE-3596-4569-B636-5C9DA97820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4925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VNI-Centur" pitchFamily="2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NI-Centur" pitchFamily="2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NI-Centur" pitchFamily="2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NI-Centur" pitchFamily="2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NI-Centur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vi-VN" sz="2800" b="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altLang="vi-VN" sz="2800" b="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vi-VN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altLang="vi-VN" sz="2800" b="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vi-VN" sz="2800" b="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vi-VN" sz="2800" b="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altLang="vi-VN" sz="2800" b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vi-VN" sz="2800" b="0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altLang="vi-VN" sz="2800" b="0" dirty="0">
                <a:latin typeface="Times New Roman" pitchFamily="18" charset="0"/>
                <a:cs typeface="Times New Roman" pitchFamily="18" charset="0"/>
              </a:rPr>
              <a:t> 2021</a:t>
            </a:r>
          </a:p>
        </p:txBody>
      </p:sp>
      <p:sp>
        <p:nvSpPr>
          <p:cNvPr id="12" name="Text Box 11">
            <a:extLst>
              <a:ext uri="{FF2B5EF4-FFF2-40B4-BE49-F238E27FC236}">
                <a16:creationId xmlns:a16="http://schemas.microsoft.com/office/drawing/2014/main" xmlns="" id="{09E3FB16-9880-42BC-A1EA-CF2D234DCB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95300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VNI-Centur" pitchFamily="2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NI-Centur" pitchFamily="2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NI-Centur" pitchFamily="2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NI-Centur" pitchFamily="2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NI-Centur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vi-VN" sz="2800" dirty="0">
                <a:latin typeface="Times New Roman" pitchFamily="18" charset="0"/>
                <a:cs typeface="Times New Roman" pitchFamily="18" charset="0"/>
              </a:rPr>
              <a:t>CHÍNH TẢ</a:t>
            </a:r>
          </a:p>
        </p:txBody>
      </p:sp>
    </p:spTree>
    <p:extLst>
      <p:ext uri="{BB962C8B-B14F-4D97-AF65-F5344CB8AC3E}">
        <p14:creationId xmlns:p14="http://schemas.microsoft.com/office/powerpoint/2010/main" val="2476617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346364" y="228600"/>
            <a:ext cx="536863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NI-Centur" pitchFamily="2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NI-Centur" pitchFamily="2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NI-Centur" pitchFamily="2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NI-Centur" pitchFamily="2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NI-Centur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9pPr>
          </a:lstStyle>
          <a:p>
            <a:pPr eaLnBrk="1" hangingPunct="1"/>
            <a:r>
              <a:rPr lang="en-US" altLang="vi-VN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en-US" altLang="vi-VN" sz="3200" i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altLang="vi-VN" sz="3200" i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i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altLang="vi-VN" sz="3200" i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i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altLang="vi-VN" sz="3200" i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altLang="vi-VN" sz="3200" i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vi-VN" sz="3200" i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i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altLang="vi-VN" sz="3200" i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" name="Rectangle 1"/>
          <p:cNvSpPr/>
          <p:nvPr/>
        </p:nvSpPr>
        <p:spPr>
          <a:xfrm>
            <a:off x="785445" y="813375"/>
            <a:ext cx="49984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?.</a:t>
            </a:r>
            <a:endParaRPr lang="vi-VN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14400" y="1414375"/>
            <a:ext cx="64395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chuyền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32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92372" y="2133600"/>
            <a:ext cx="49984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?.</a:t>
            </a:r>
            <a:endParaRPr lang="vi-VN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1" y="2762401"/>
            <a:ext cx="8534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chuyền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nhẹn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dẻo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dai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mai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chuyền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32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14400" y="4419600"/>
            <a:ext cx="53287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?.</a:t>
            </a:r>
            <a:endParaRPr lang="vi-VN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28255" y="5021114"/>
            <a:ext cx="75711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?.</a:t>
            </a:r>
            <a:endParaRPr lang="vi-VN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354300" y="4419599"/>
            <a:ext cx="13131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endParaRPr lang="vi-VN" sz="32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239000" y="5643408"/>
            <a:ext cx="15327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endParaRPr lang="vi-VN" sz="32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/>
      <p:bldP spid="3" grpId="0"/>
      <p:bldP spid="4" grpId="0"/>
      <p:bldP spid="5" grpId="0"/>
      <p:bldP spid="12" grpId="0"/>
      <p:bldP spid="13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0" y="956965"/>
            <a:ext cx="91440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VNI-Centur" pitchFamily="2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NI-Centur" pitchFamily="2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NI-Centur" pitchFamily="2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NI-Centur" pitchFamily="2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NI-Centur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vi-VN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Nghe – </a:t>
            </a:r>
            <a:r>
              <a:rPr lang="en-US" altLang="vi-VN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vi-VN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vi-VN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altLang="vi-VN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chuyền</a:t>
            </a:r>
            <a:endParaRPr lang="en-US" altLang="vi-VN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990601" y="2032000"/>
            <a:ext cx="3352800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Chuyền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chuyền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Chuyền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chuyền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”          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Theo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hòn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cuội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mềm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chuyền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4800600" y="2032000"/>
            <a:ext cx="3505200" cy="4816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Mai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chuyền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Đón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Chuyền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mỏi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Chuyền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dẻo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Chuyền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chuyền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mãi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…                       </a:t>
            </a:r>
          </a:p>
          <a:p>
            <a:pPr algn="r">
              <a:spcBef>
                <a:spcPct val="50000"/>
              </a:spcBef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THÁI HOÀNG LINH</a:t>
            </a:r>
          </a:p>
        </p:txBody>
      </p:sp>
      <p:sp>
        <p:nvSpPr>
          <p:cNvPr id="11" name="Text Box 11">
            <a:extLst>
              <a:ext uri="{FF2B5EF4-FFF2-40B4-BE49-F238E27FC236}">
                <a16:creationId xmlns:a16="http://schemas.microsoft.com/office/drawing/2014/main" xmlns="" id="{4E0629CE-3596-4569-B636-5C9DA97820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4925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VNI-Centur" pitchFamily="2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NI-Centur" pitchFamily="2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NI-Centur" pitchFamily="2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NI-Centur" pitchFamily="2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NI-Centur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vi-VN" sz="2800" b="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altLang="vi-VN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altLang="vi-VN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0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altLang="vi-VN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0" dirty="0" smtClean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US" altLang="vi-VN" sz="2800" b="0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altLang="vi-VN" sz="2800" b="0" dirty="0">
                <a:latin typeface="Times New Roman" pitchFamily="18" charset="0"/>
                <a:cs typeface="Times New Roman" pitchFamily="18" charset="0"/>
              </a:rPr>
              <a:t> 2021</a:t>
            </a:r>
          </a:p>
        </p:txBody>
      </p:sp>
      <p:sp>
        <p:nvSpPr>
          <p:cNvPr id="12" name="Text Box 11">
            <a:extLst>
              <a:ext uri="{FF2B5EF4-FFF2-40B4-BE49-F238E27FC236}">
                <a16:creationId xmlns:a16="http://schemas.microsoft.com/office/drawing/2014/main" xmlns="" id="{09E3FB16-9880-42BC-A1EA-CF2D234DCB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95300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VNI-Centur" pitchFamily="2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NI-Centur" pitchFamily="2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NI-Centur" pitchFamily="2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NI-Centur" pitchFamily="2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NI-Centur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vi-VN" sz="2800" dirty="0">
                <a:latin typeface="Times New Roman" pitchFamily="18" charset="0"/>
                <a:cs typeface="Times New Roman" pitchFamily="18" charset="0"/>
              </a:rPr>
              <a:t>CHÍNH TẢ</a:t>
            </a:r>
          </a:p>
        </p:txBody>
      </p:sp>
    </p:spTree>
    <p:extLst>
      <p:ext uri="{BB962C8B-B14F-4D97-AF65-F5344CB8AC3E}">
        <p14:creationId xmlns:p14="http://schemas.microsoft.com/office/powerpoint/2010/main" val="471891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3"/>
          <p:cNvSpPr txBox="1">
            <a:spLocks noChangeArrowheads="1"/>
          </p:cNvSpPr>
          <p:nvPr/>
        </p:nvSpPr>
        <p:spPr bwMode="auto">
          <a:xfrm>
            <a:off x="346364" y="228600"/>
            <a:ext cx="536863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NI-Centur" pitchFamily="2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NI-Centur" pitchFamily="2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NI-Centur" pitchFamily="2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NI-Centur" pitchFamily="2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NI-Centur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9pPr>
          </a:lstStyle>
          <a:p>
            <a:pPr eaLnBrk="1" hangingPunct="1"/>
            <a:r>
              <a:rPr lang="en-US" altLang="vi-VN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en-US" altLang="vi-VN" sz="3200" i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vi-VN" sz="3200" i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i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vi-VN" sz="3200" i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i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vi-VN" sz="3200" i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i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vi-VN" sz="3200" i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i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altLang="vi-VN" sz="3200" i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41198" y="1295400"/>
            <a:ext cx="8077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i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i="1" u="sng" dirty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hay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oao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?</a:t>
            </a:r>
            <a:endParaRPr lang="vi-VN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784543" y="1981200"/>
            <a:ext cx="3048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Ngọt</a:t>
            </a:r>
            <a:r>
              <a:rPr lang="en-US" sz="32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32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…..</a:t>
            </a:r>
            <a:endParaRPr lang="vi-VN" sz="3200" i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784543" y="2819400"/>
            <a:ext cx="5029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Mèo</a:t>
            </a:r>
            <a:r>
              <a:rPr lang="en-US" sz="32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kêu</a:t>
            </a:r>
            <a:r>
              <a:rPr lang="en-US" sz="32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32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…… </a:t>
            </a:r>
            <a:r>
              <a:rPr lang="en-US" sz="32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32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……</a:t>
            </a:r>
            <a:endParaRPr lang="vi-VN" sz="3200" i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784543" y="3657600"/>
            <a:ext cx="3048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- Ng…. </a:t>
            </a:r>
            <a:r>
              <a:rPr lang="en-US" sz="32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ngán</a:t>
            </a:r>
            <a:endParaRPr lang="vi-VN" sz="3200" i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2329324" y="1956739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i="1" dirty="0">
                <a:solidFill>
                  <a:srgbClr val="FF0000"/>
                </a:solidFill>
              </a:rPr>
              <a:t>`</a:t>
            </a:r>
            <a:endParaRPr lang="vi-VN" sz="3200" b="1" i="1" dirty="0">
              <a:solidFill>
                <a:srgbClr val="FF0000"/>
              </a:solidFill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332787" y="1981200"/>
            <a:ext cx="90747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ao</a:t>
            </a:r>
            <a:endParaRPr lang="vi-VN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2977025" y="2805545"/>
            <a:ext cx="1066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oao</a:t>
            </a:r>
            <a:endParaRPr lang="vi-VN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4137343" y="2805545"/>
            <a:ext cx="914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oao</a:t>
            </a:r>
            <a:endParaRPr lang="vi-VN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1491124" y="3657600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ao</a:t>
            </a:r>
            <a:endParaRPr lang="vi-VN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668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381000" y="152400"/>
            <a:ext cx="7620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i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i="1" u="sng" dirty="0"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vi-VN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367145" y="3569109"/>
            <a:ext cx="85344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hay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vi-VN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879764" y="1814393"/>
            <a:ext cx="3913909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hiền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907473" y="2396378"/>
            <a:ext cx="471747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chìm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904011" y="2975816"/>
            <a:ext cx="5029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gặt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lúa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cỏ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4932220" y="1809056"/>
            <a:ext cx="1219200" cy="5847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lành</a:t>
            </a:r>
            <a:endParaRPr lang="vi-VN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5396345" y="2360421"/>
            <a:ext cx="990600" cy="5847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nổi</a:t>
            </a:r>
            <a:endParaRPr lang="vi-VN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5905500" y="2970479"/>
            <a:ext cx="1028700" cy="5847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liềm</a:t>
            </a:r>
            <a:endParaRPr lang="vi-VN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381000" y="737175"/>
            <a:ext cx="85344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hay 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vi-VN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1397577" y="4112772"/>
            <a:ext cx="5029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dọc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886691" y="4705398"/>
            <a:ext cx="7723909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lâu,không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nức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nẻ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862444" y="5801525"/>
            <a:ext cx="713855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phím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 Box 15"/>
          <p:cNvSpPr txBox="1">
            <a:spLocks noChangeArrowheads="1"/>
          </p:cNvSpPr>
          <p:nvPr/>
        </p:nvSpPr>
        <p:spPr bwMode="auto">
          <a:xfrm>
            <a:off x="4928757" y="4120623"/>
            <a:ext cx="1458188" cy="5847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ngang</a:t>
            </a:r>
            <a:endParaRPr lang="vi-VN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1981200" y="5197840"/>
            <a:ext cx="1028700" cy="5847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endParaRPr lang="vi-VN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5"/>
          <p:cNvSpPr txBox="1">
            <a:spLocks noChangeArrowheads="1"/>
          </p:cNvSpPr>
          <p:nvPr/>
        </p:nvSpPr>
        <p:spPr bwMode="auto">
          <a:xfrm>
            <a:off x="7872845" y="5782588"/>
            <a:ext cx="1028700" cy="5847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đàn</a:t>
            </a:r>
            <a:endParaRPr lang="vi-VN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9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  <p:bldP spid="12294" grpId="0"/>
      <p:bldP spid="12295" grpId="0"/>
      <p:bldP spid="12296" grpId="0"/>
      <p:bldP spid="12297" grpId="0"/>
      <p:bldP spid="12299" grpId="0" animBg="1"/>
      <p:bldP spid="12301" grpId="0" animBg="1"/>
      <p:bldP spid="12303" grpId="0" animBg="1"/>
      <p:bldP spid="15" grpId="0"/>
      <p:bldP spid="18" grpId="0"/>
      <p:bldP spid="19" grpId="0"/>
      <p:bldP spid="20" grpId="0"/>
      <p:bldP spid="21" grpId="0" animBg="1"/>
      <p:bldP spid="22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WordArt 4"/>
          <p:cNvSpPr>
            <a:spLocks noChangeArrowheads="1" noChangeShapeType="1" noTextEdit="1"/>
          </p:cNvSpPr>
          <p:nvPr/>
        </p:nvSpPr>
        <p:spPr bwMode="auto">
          <a:xfrm>
            <a:off x="2209800" y="609600"/>
            <a:ext cx="43434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vi-VN" sz="3600" b="1" kern="10" dirty="0">
                <a:ln w="9525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rò chơi</a:t>
            </a:r>
            <a:endParaRPr lang="en-US" sz="3600" b="1" kern="10" dirty="0">
              <a:ln w="9525">
                <a:solidFill>
                  <a:srgbClr val="00FF00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448849" y="1981200"/>
            <a:ext cx="8314151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40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40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40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40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40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40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sz="40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en-US" sz="40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sz="40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ang</a:t>
            </a:r>
            <a:r>
              <a:rPr lang="en-US" sz="40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vi-VN" sz="40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2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nimBg="1"/>
      <p:bldP spid="14340" grpId="1" animBg="1"/>
      <p:bldP spid="143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4" name="WordArt 12"/>
          <p:cNvSpPr>
            <a:spLocks noChangeArrowheads="1" noChangeShapeType="1" noTextEdit="1"/>
          </p:cNvSpPr>
          <p:nvPr/>
        </p:nvSpPr>
        <p:spPr bwMode="auto">
          <a:xfrm>
            <a:off x="3124200" y="228600"/>
            <a:ext cx="3124200" cy="111918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Đáp án</a:t>
            </a: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762000" y="1371600"/>
            <a:ext cx="7924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6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36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36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vi-VN" sz="3600" b="1" dirty="0">
              <a:solidFill>
                <a:srgbClr val="33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609600" y="2514600"/>
            <a:ext cx="800100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An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cư</a:t>
            </a:r>
            <a:r>
              <a:rPr lang="en-US" sz="36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36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nghiệp</a:t>
            </a:r>
            <a:r>
              <a:rPr lang="en-US" sz="36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dưỡng</a:t>
            </a:r>
            <a:r>
              <a:rPr lang="en-US" sz="36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hưởng</a:t>
            </a:r>
            <a:r>
              <a:rPr lang="en-US" sz="36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nhàn</a:t>
            </a:r>
            <a:r>
              <a:rPr lang="en-US" sz="36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ninh</a:t>
            </a:r>
            <a:r>
              <a:rPr lang="en-US" sz="36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6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6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36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36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mạng</a:t>
            </a:r>
            <a:r>
              <a:rPr lang="en-US" sz="36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thuyền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an,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an, </a:t>
            </a:r>
            <a:r>
              <a:rPr lang="en-US" sz="36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kh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6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kh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àn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kh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àn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ản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treo</a:t>
            </a:r>
            <a:r>
              <a:rPr lang="en-US" sz="36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ãn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lồng</a:t>
            </a:r>
            <a:r>
              <a:rPr lang="en-US" sz="36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cuốc</a:t>
            </a:r>
            <a:r>
              <a:rPr lang="en-US" sz="36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àn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36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,…..</a:t>
            </a:r>
            <a:endParaRPr lang="vi-VN" sz="3600" b="1" i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5" grpId="0"/>
      <p:bldP spid="1844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4" name="WordArt 12"/>
          <p:cNvSpPr>
            <a:spLocks noChangeArrowheads="1" noChangeShapeType="1" noTextEdit="1"/>
          </p:cNvSpPr>
          <p:nvPr/>
        </p:nvSpPr>
        <p:spPr bwMode="auto">
          <a:xfrm>
            <a:off x="3124200" y="228600"/>
            <a:ext cx="3124200" cy="111918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 dirty="0" err="1"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Đáp</a:t>
            </a:r>
            <a:r>
              <a:rPr lang="en-US" sz="3600" kern="10" dirty="0"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án</a:t>
            </a:r>
            <a:endParaRPr lang="en-US" sz="3600" kern="10" dirty="0">
              <a:gradFill rotWithShape="1">
                <a:gsLst>
                  <a:gs pos="0">
                    <a:srgbClr val="9999FF"/>
                  </a:gs>
                  <a:gs pos="100000">
                    <a:srgbClr val="009999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723900" y="1371600"/>
            <a:ext cx="7924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6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36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ang</a:t>
            </a:r>
            <a:r>
              <a:rPr lang="en-US" sz="36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vi-VN" sz="3600" b="1" dirty="0">
              <a:solidFill>
                <a:srgbClr val="33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18" name="Text Box 14"/>
          <p:cNvSpPr txBox="1">
            <a:spLocks noChangeArrowheads="1"/>
          </p:cNvSpPr>
          <p:nvPr/>
        </p:nvSpPr>
        <p:spPr bwMode="auto">
          <a:xfrm>
            <a:off x="533400" y="2209800"/>
            <a:ext cx="830580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i="1" dirty="0">
                <a:solidFill>
                  <a:srgbClr val="FF0000"/>
                </a:solidFill>
              </a:rPr>
              <a:t>   </a:t>
            </a:r>
            <a:r>
              <a:rPr lang="en-US" sz="3600" b="1" i="1" dirty="0">
                <a:solidFill>
                  <a:srgbClr val="0033CC"/>
                </a:solidFill>
              </a:rPr>
              <a:t>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ang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dọc</a:t>
            </a:r>
            <a:r>
              <a:rPr lang="en-US" sz="36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ang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àng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ang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àng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ang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ang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kh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ảng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36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ang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lúa</a:t>
            </a:r>
            <a:r>
              <a:rPr lang="en-US" sz="36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ang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ang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ạng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nhện</a:t>
            </a:r>
            <a:r>
              <a:rPr lang="en-US" sz="36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sz="36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àng,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àng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mạc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lênh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áng,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khệnh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kh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ạng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qu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ang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ãng</a:t>
            </a:r>
            <a:r>
              <a:rPr lang="en-US" sz="36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áng</a:t>
            </a:r>
            <a:r>
              <a:rPr lang="en-US" sz="36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áng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6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gi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ang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nứa</a:t>
            </a:r>
            <a:r>
              <a:rPr lang="en-US" sz="36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àng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,s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ang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ảng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hoành</a:t>
            </a:r>
            <a:r>
              <a:rPr lang="en-US" sz="36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áng</a:t>
            </a:r>
            <a:r>
              <a:rPr lang="en-US" sz="36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hiên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ang</a:t>
            </a:r>
            <a:r>
              <a:rPr lang="en-US" sz="36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,…</a:t>
            </a:r>
            <a:endParaRPr lang="vi-VN" sz="3600" b="1" i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15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15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470</TotalTime>
  <Words>583</Words>
  <Application>Microsoft Office PowerPoint</Application>
  <PresentationFormat>On-screen Show (4:3)</PresentationFormat>
  <Paragraphs>70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HUYNH GIA II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60</cp:revision>
  <dcterms:created xsi:type="dcterms:W3CDTF">2012-04-01T05:13:50Z</dcterms:created>
  <dcterms:modified xsi:type="dcterms:W3CDTF">2021-09-14T04:02:15Z</dcterms:modified>
</cp:coreProperties>
</file>